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2" r:id="rId4"/>
    <p:sldId id="1143" r:id="rId5"/>
    <p:sldId id="1144" r:id="rId6"/>
    <p:sldId id="1145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8653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展示了一幅地铁线路图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在图中标注了各个站点的位置及到达此处的便捷交通方式。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1052736"/>
            <a:ext cx="11485848" cy="1496336"/>
          </a:xfrm>
          <a:prstGeom prst="rect">
            <a:avLst/>
          </a:prstGeom>
        </p:spPr>
      </p:pic>
      <p:pic>
        <p:nvPicPr>
          <p:cNvPr id="5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763870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h22.jpg" descr="id:214750016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594450" y="1085214"/>
            <a:ext cx="6584384" cy="5122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Julia is at Roosevelt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wants to go to Baseball Field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should change lines 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Grand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Cliton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Reno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Randolph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3242" y="84685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44277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图片理解题。根据图示路线可知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她想去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Baseball Field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棒球场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她应该在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Roosevelt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所在线路与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Baseball Field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的第一个换乘站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Grand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处换乘。故选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Louis is going to Medical Centre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should get off at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third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fourth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fifth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sixth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9935" y="846854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C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34888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图片理解题。根据图示路线可知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出发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要经过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Chiago, Reno, Monroe, York,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Medical Centre,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一共五站。故选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go to Airport from Youth Centre, you should take underground lines in this order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Blue Line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 Line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Line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Line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 Line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Blue Line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Blue Line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Line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 Line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Line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Blue Line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 Line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0767" y="83814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40050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图片理解题。根据图示路线可知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从青年中心到机场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Youth Centre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出发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先乘坐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 Line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换乘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 Line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Reno,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Blue Line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到机场站下车。故选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169</Words>
  <Application>Microsoft Office PowerPoint</Application>
  <PresentationFormat>自定义</PresentationFormat>
  <Paragraphs>18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445</cp:revision>
  <dcterms:created xsi:type="dcterms:W3CDTF">2020-11-06T05:24:00Z</dcterms:created>
  <dcterms:modified xsi:type="dcterms:W3CDTF">2025-09-17T00:11:53Z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